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3" r:id="rId1"/>
  </p:sldMasterIdLst>
  <p:notesMasterIdLst>
    <p:notesMasterId r:id="rId13"/>
  </p:notesMasterIdLst>
  <p:sldIdLst>
    <p:sldId id="272" r:id="rId2"/>
    <p:sldId id="256" r:id="rId3"/>
    <p:sldId id="270" r:id="rId4"/>
    <p:sldId id="257" r:id="rId5"/>
    <p:sldId id="258" r:id="rId6"/>
    <p:sldId id="271" r:id="rId7"/>
    <p:sldId id="265" r:id="rId8"/>
    <p:sldId id="267" r:id="rId9"/>
    <p:sldId id="266" r:id="rId10"/>
    <p:sldId id="268" r:id="rId11"/>
    <p:sldId id="273" r:id="rId12"/>
  </p:sldIdLst>
  <p:sldSz cx="12192000" cy="6858000"/>
  <p:notesSz cx="6858000" cy="9144000"/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A3417F-9914-480B-9E41-53125E4C3A5F}" v="31" dt="2022-01-23T18:22:50.858"/>
    <p1510:client id="{CF93F994-3B64-9DB4-E503-B18A974474E6}" v="272" dt="2022-01-24T10:32:04.485"/>
    <p1510:client id="{DB05117D-56F8-EBF6-EA18-074D5049990D}" v="10" dt="2022-01-24T03:39:59.7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973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2.jpeg>
</file>

<file path=ppt/media/image3.jpeg>
</file>

<file path=ppt/media/image4.jpeg>
</file>

<file path=ppt/media/image5.pn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5D2CD7-5BE9-4650-9AC3-06FB0EC2D772}" type="datetimeFigureOut">
              <a:rPr lang="ar"/>
              <a:t>21/06/1443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5A876-BD66-4EE3-8581-C966336C18AC}" type="slidenum">
              <a:rPr lang="a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021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42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9896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43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99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28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513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61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77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528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07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A876-BD66-4EE3-8581-C966336C18AC}" type="slidenum">
              <a:rPr lang="ar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215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Monday, January 24,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9516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25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43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214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4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697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51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4388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58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5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January 24,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58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January 24,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602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60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5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8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5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5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5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5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image" Target="../media/image3.jpeg"/><Relationship Id="rId4" Type="http://schemas.openxmlformats.org/officeDocument/2006/relationships/hyperlink" Target="http://www.noonpost.com/content/26776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://pngimg.com/download/4398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D1E6D7B-0B5E-4D42-AF0C-00C467B599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57532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75CEC-4DFA-49F8-BE5D-FB625324E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Sakkal Majalla"/>
              </a:rPr>
              <a:t>الجزء المفضل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07B59-E63C-4CEE-A86F-D6F3935E8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109728" tIns="109728" rIns="109728" bIns="91440" anchor="t"/>
          <a:lstStyle/>
          <a:p>
            <a:r>
              <a:rPr lang="en-US" sz="8000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entities</a:t>
            </a:r>
          </a:p>
        </p:txBody>
      </p:sp>
    </p:spTree>
    <p:extLst>
      <p:ext uri="{BB962C8B-B14F-4D97-AF65-F5344CB8AC3E}">
        <p14:creationId xmlns:p14="http://schemas.microsoft.com/office/powerpoint/2010/main" val="3175639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D1F85B8-D283-4764-AC34-E5078CDFB7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19" y="0"/>
            <a:ext cx="12062828" cy="6767594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75CEC-4DFA-49F8-BE5D-FB625324E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4116388" y="3183986"/>
            <a:ext cx="257391" cy="226633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>
              <a:lnSpc>
                <a:spcPct val="100000"/>
              </a:lnSpc>
            </a:pPr>
            <a:endParaRPr lang="en-US" sz="4800" kern="1200" dirty="0">
              <a:latin typeface="+mj-lt"/>
              <a:cs typeface="Sakkal Majalla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07B59-E63C-4CEE-A86F-D6F3935E8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3948" y="5506295"/>
            <a:ext cx="3565525" cy="2523817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kern="1200">
                <a:latin typeface="+mn-lt"/>
                <a:ea typeface="+mn-ea"/>
                <a:cs typeface="+mn-cs"/>
              </a:rPr>
              <a:t>entities</a:t>
            </a:r>
          </a:p>
        </p:txBody>
      </p:sp>
    </p:spTree>
    <p:extLst>
      <p:ext uri="{BB962C8B-B14F-4D97-AF65-F5344CB8AC3E}">
        <p14:creationId xmlns:p14="http://schemas.microsoft.com/office/powerpoint/2010/main" val="278543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753DF4C-E021-4409-9A04-A5338D9128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8330" r="23378" b="-1"/>
          <a:stretch/>
        </p:blipFill>
        <p:spPr>
          <a:xfrm>
            <a:off x="-1" y="1"/>
            <a:ext cx="6922273" cy="6858000"/>
          </a:xfrm>
          <a:custGeom>
            <a:avLst/>
            <a:gdLst/>
            <a:ahLst/>
            <a:cxnLst/>
            <a:rect l="l" t="t" r="r" b="b"/>
            <a:pathLst>
              <a:path w="6922273" h="6858000">
                <a:moveTo>
                  <a:pt x="0" y="0"/>
                </a:moveTo>
                <a:lnTo>
                  <a:pt x="6922273" y="0"/>
                </a:lnTo>
                <a:lnTo>
                  <a:pt x="6922273" y="6858000"/>
                </a:lnTo>
                <a:lnTo>
                  <a:pt x="0" y="6858000"/>
                </a:lnTo>
                <a:close/>
              </a:path>
            </a:pathLst>
          </a:custGeom>
          <a:effectLst>
            <a:softEdge rad="0"/>
          </a:effectLst>
        </p:spPr>
      </p:pic>
      <p:sp>
        <p:nvSpPr>
          <p:cNvPr id="2" name="عنوان 1"/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>
            <a:normAutofit/>
          </a:bodyPr>
          <a:lstStyle/>
          <a:p>
            <a:r>
              <a:rPr lang="ar-SA">
                <a:cs typeface="Times New Roman"/>
              </a:rPr>
              <a:t>Food delivery</a:t>
            </a:r>
            <a:endParaRPr lang="ar-SA"/>
          </a:p>
        </p:txBody>
      </p:sp>
      <p:pic>
        <p:nvPicPr>
          <p:cNvPr id="4" name="Picture 3" descr="Food on a table">
            <a:extLst>
              <a:ext uri="{FF2B5EF4-FFF2-40B4-BE49-F238E27FC236}">
                <a16:creationId xmlns:a16="http://schemas.microsoft.com/office/drawing/2014/main" id="{C9E0FCE7-81B5-4DBF-B8E1-C3079F5E71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405" r="29326" b="-2"/>
          <a:stretch/>
        </p:blipFill>
        <p:spPr>
          <a:xfrm>
            <a:off x="6922272" y="1"/>
            <a:ext cx="5267328" cy="6858000"/>
          </a:xfrm>
          <a:custGeom>
            <a:avLst/>
            <a:gdLst/>
            <a:ahLst/>
            <a:cxnLst/>
            <a:rect l="l" t="t" r="r" b="b"/>
            <a:pathLst>
              <a:path w="5264925" h="6858000">
                <a:moveTo>
                  <a:pt x="0" y="0"/>
                </a:moveTo>
                <a:lnTo>
                  <a:pt x="5264925" y="0"/>
                </a:lnTo>
                <a:lnTo>
                  <a:pt x="52649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9" name="Rectangle 1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rmAutofit/>
          </a:bodyPr>
          <a:lstStyle/>
          <a:p>
            <a:endParaRPr lang="ar-SA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E37124-EF21-4436-92BC-D7037BE9F88D}"/>
              </a:ext>
            </a:extLst>
          </p:cNvPr>
          <p:cNvSpPr txBox="1"/>
          <p:nvPr/>
        </p:nvSpPr>
        <p:spPr>
          <a:xfrm>
            <a:off x="9974726" y="6657945"/>
            <a:ext cx="221727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تم ترخيص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هذه الصورة</a:t>
            </a:r>
            <a:r>
              <a:rPr lang="en-US" sz="700">
                <a:solidFill>
                  <a:srgbClr val="FFFFFF"/>
                </a:solidFill>
              </a:rPr>
              <a:t> بواسطة كاتب غير معروف بموجب </a:t>
            </a:r>
            <a:r>
              <a:rPr lang="en-US" sz="700">
                <a:solidFill>
                  <a:srgbClr val="FFFFF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0572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: Shape 30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0" name="Oval 3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1" name="Group 36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62" name="Rectangle 42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lose-up of smoked pulled pork sandwich on red and white checkered paper on counter">
            <a:extLst>
              <a:ext uri="{FF2B5EF4-FFF2-40B4-BE49-F238E27FC236}">
                <a16:creationId xmlns:a16="http://schemas.microsoft.com/office/drawing/2014/main" id="{72ED24B0-4822-4F10-A887-CFB4443BEB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52" b="8679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3" name="Rectangle 44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D0A14-DA73-496D-9FC0-D5BDDD11D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288717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endParaRPr lang="en-US" sz="4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4" name="Rectangle 46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96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8DB33F-2D2E-4CDD-862E-682D96089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6371409" cy="984885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400"/>
              <a:t>The problem that the project solves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AE5E9-5355-4753-A7C4-F538E1236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0575" y="549275"/>
            <a:ext cx="4498976" cy="984885"/>
          </a:xfrm>
        </p:spPr>
        <p:txBody>
          <a:bodyPr vert="horz" wrap="square" lIns="0" tIns="0" rIns="0" bIns="0" rtlCol="0" anchor="ctr">
            <a:norm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400"/>
              <a:t>The project solves the problem of food delays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CC32E5A-222F-4AA6-BD7F-689B77E1BF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3266" y="2215095"/>
            <a:ext cx="6371409" cy="4093630"/>
          </a:xfrm>
          <a:custGeom>
            <a:avLst/>
            <a:gdLst/>
            <a:ahLst/>
            <a:cxnLst/>
            <a:rect l="l" t="t" r="r" b="b"/>
            <a:pathLst>
              <a:path w="6922273" h="4225290">
                <a:moveTo>
                  <a:pt x="0" y="0"/>
                </a:moveTo>
                <a:lnTo>
                  <a:pt x="6922273" y="0"/>
                </a:lnTo>
                <a:lnTo>
                  <a:pt x="6922273" y="4225290"/>
                </a:lnTo>
                <a:lnTo>
                  <a:pt x="0" y="4225290"/>
                </a:lnTo>
                <a:close/>
              </a:path>
            </a:pathLst>
          </a:custGeom>
        </p:spPr>
      </p:pic>
      <p:pic>
        <p:nvPicPr>
          <p:cNvPr id="7" name="Graphic 6" descr="ساعة توقيت">
            <a:extLst>
              <a:ext uri="{FF2B5EF4-FFF2-40B4-BE49-F238E27FC236}">
                <a16:creationId xmlns:a16="http://schemas.microsoft.com/office/drawing/2014/main" id="{231875B1-128C-4EEA-A358-56FE23D101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77009" y="2083435"/>
            <a:ext cx="4225290" cy="4225290"/>
          </a:xfrm>
          <a:custGeom>
            <a:avLst/>
            <a:gdLst/>
            <a:ahLst/>
            <a:cxnLst/>
            <a:rect l="l" t="t" r="r" b="b"/>
            <a:pathLst>
              <a:path w="6922273" h="4225290">
                <a:moveTo>
                  <a:pt x="0" y="0"/>
                </a:moveTo>
                <a:lnTo>
                  <a:pt x="6922273" y="0"/>
                </a:lnTo>
                <a:lnTo>
                  <a:pt x="6922273" y="4225290"/>
                </a:lnTo>
                <a:lnTo>
                  <a:pt x="0" y="4225290"/>
                </a:lnTo>
                <a:close/>
              </a:path>
            </a:pathLst>
          </a:cu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DA5FE-EE71-4877-A63A-5BA22E8F2BC4}"/>
              </a:ext>
            </a:extLst>
          </p:cNvPr>
          <p:cNvSpPr txBox="1"/>
          <p:nvPr/>
        </p:nvSpPr>
        <p:spPr>
          <a:xfrm>
            <a:off x="10093349" y="6657945"/>
            <a:ext cx="2098651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تم ترخيص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هذه الصورة</a:t>
            </a:r>
            <a:r>
              <a:rPr lang="en-US" sz="700">
                <a:solidFill>
                  <a:srgbClr val="FFFFFF"/>
                </a:solidFill>
              </a:rPr>
              <a:t> بواسطة كاتب غير معروف بموجب </a:t>
            </a:r>
            <a:r>
              <a:rPr lang="en-US" sz="700">
                <a:solidFill>
                  <a:srgbClr val="FFFFFF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4529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3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E3C367-D4A7-483A-8B89-3AB25A97D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wrap="square" anchor="b">
            <a:normAutofit/>
          </a:bodyPr>
          <a:lstStyle/>
          <a:p>
            <a:r>
              <a:rPr lang="en-US">
                <a:ea typeface="+mj-lt"/>
                <a:cs typeface="+mj-lt"/>
              </a:rPr>
              <a:t>Project Description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7F1A5-D4D7-42A6-BFEA-1924949B1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8400"/>
            <a:ext cx="3565525" cy="3414425"/>
          </a:xfrm>
        </p:spPr>
        <p:txBody>
          <a:bodyPr lIns="109728" tIns="109728" rIns="109728" bIns="91440" anchor="t">
            <a:noAutofit/>
          </a:bodyPr>
          <a:lstStyle/>
          <a:p>
            <a:r>
              <a:rPr lang="en-US" sz="3600" dirty="0">
                <a:ea typeface="+mn-lt"/>
                <a:cs typeface="+mn-lt"/>
              </a:rPr>
              <a:t>The project connects the customer with the restaurants located in the city to meet his needs without neglecting the restaurants side</a:t>
            </a:r>
            <a:endParaRPr lang="en-US" sz="3600">
              <a:solidFill>
                <a:srgbClr val="FFFFFF">
                  <a:alpha val="60000"/>
                </a:srgbClr>
              </a:solidFill>
              <a:cs typeface="Sakkal Majalla"/>
            </a:endParaRPr>
          </a:p>
        </p:txBody>
      </p:sp>
      <p:pic>
        <p:nvPicPr>
          <p:cNvPr id="29" name="Picture 19" descr="Tray of takeaway coffees">
            <a:extLst>
              <a:ext uri="{FF2B5EF4-FFF2-40B4-BE49-F238E27FC236}">
                <a16:creationId xmlns:a16="http://schemas.microsoft.com/office/drawing/2014/main" id="{6192B091-3246-4519-BB27-F87FBB2FFE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6" r="15100" b="-3"/>
          <a:stretch/>
        </p:blipFill>
        <p:spPr>
          <a:xfrm>
            <a:off x="4550899" y="542450"/>
            <a:ext cx="7641102" cy="6315550"/>
          </a:xfrm>
          <a:custGeom>
            <a:avLst/>
            <a:gdLst/>
            <a:ahLst/>
            <a:cxnLst/>
            <a:rect l="l" t="t" r="r" b="b"/>
            <a:pathLst>
              <a:path w="7641102" h="6858000">
                <a:moveTo>
                  <a:pt x="0" y="0"/>
                </a:moveTo>
                <a:lnTo>
                  <a:pt x="7641102" y="0"/>
                </a:lnTo>
                <a:lnTo>
                  <a:pt x="764110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0" name="Rectangle 25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54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CC3DE5-9487-4BD2-8068-BC5FD88FFE32}"/>
              </a:ext>
            </a:extLst>
          </p:cNvPr>
          <p:cNvSpPr txBox="1"/>
          <p:nvPr/>
        </p:nvSpPr>
        <p:spPr>
          <a:xfrm>
            <a:off x="8075614" y="549275"/>
            <a:ext cx="3565524" cy="3034657"/>
          </a:xfrm>
          <a:prstGeom prst="rect">
            <a:avLst/>
          </a:prstGeom>
        </p:spPr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l" rtl="0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Sakkal Majalla"/>
              </a:rPr>
              <a:t>ERD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2F2062B-B7A9-4771-9F20-BBA7CEA9FF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0864" y="910477"/>
            <a:ext cx="6973888" cy="5038632"/>
          </a:xfrm>
          <a:custGeom>
            <a:avLst/>
            <a:gdLst/>
            <a:ahLst/>
            <a:cxnLst/>
            <a:rect l="l" t="t" r="r" b="b"/>
            <a:pathLst>
              <a:path w="6973888" h="5761037">
                <a:moveTo>
                  <a:pt x="0" y="0"/>
                </a:moveTo>
                <a:lnTo>
                  <a:pt x="6973888" y="0"/>
                </a:lnTo>
                <a:lnTo>
                  <a:pt x="6973888" y="5761037"/>
                </a:lnTo>
                <a:lnTo>
                  <a:pt x="0" y="5761037"/>
                </a:lnTo>
                <a:close/>
              </a:path>
            </a:pathLst>
          </a:custGeom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61B0F92C-925A-4D2E-839E-EB381378C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5000" y="4960218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689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FDE3F8-303F-42FD-A411-502B807ED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wrap="square" anchor="b">
            <a:normAutofit/>
          </a:bodyPr>
          <a:lstStyle/>
          <a:p>
            <a:r>
              <a:rPr lang="en-US" err="1">
                <a:cs typeface="Sakkal Majalla"/>
              </a:rPr>
              <a:t>التقنيات</a:t>
            </a:r>
            <a:r>
              <a:rPr lang="en-US">
                <a:cs typeface="Sakkal Majalla"/>
              </a:rPr>
              <a:t> </a:t>
            </a:r>
            <a:r>
              <a:rPr lang="en-US" err="1">
                <a:cs typeface="Sakkal Majalla"/>
              </a:rPr>
              <a:t>المستخدمة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CA943-01A7-4B5C-A950-72D606569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8400"/>
            <a:ext cx="3565525" cy="3414425"/>
          </a:xfrm>
        </p:spPr>
        <p:txBody>
          <a:bodyPr lIns="109728" tIns="109728" rIns="109728" bIns="91440" anchor="t">
            <a:normAutofit/>
          </a:bodyPr>
          <a:lstStyle/>
          <a:p>
            <a:pPr>
              <a:lnSpc>
                <a:spcPct val="95000"/>
              </a:lnSpc>
            </a:pPr>
            <a:r>
              <a:rPr lang="en-US" sz="1600">
                <a:cs typeface="Sakkal Majalla"/>
              </a:rPr>
              <a:t>React</a:t>
            </a:r>
          </a:p>
          <a:p>
            <a:pPr>
              <a:lnSpc>
                <a:spcPct val="95000"/>
              </a:lnSpc>
            </a:pPr>
            <a:r>
              <a:rPr lang="en-US" sz="1600">
                <a:cs typeface="Sakkal Majalla"/>
              </a:rPr>
              <a:t>Java</a:t>
            </a:r>
          </a:p>
          <a:p>
            <a:pPr>
              <a:lnSpc>
                <a:spcPct val="95000"/>
              </a:lnSpc>
            </a:pPr>
            <a:r>
              <a:rPr lang="en-US" sz="1600">
                <a:cs typeface="Sakkal Majalla"/>
              </a:rPr>
              <a:t>Sql</a:t>
            </a:r>
          </a:p>
          <a:p>
            <a:pPr>
              <a:lnSpc>
                <a:spcPct val="95000"/>
              </a:lnSpc>
            </a:pPr>
            <a:r>
              <a:rPr lang="en-US" sz="1600">
                <a:cs typeface="Sakkal Majalla"/>
              </a:rPr>
              <a:t>Js</a:t>
            </a:r>
          </a:p>
          <a:p>
            <a:pPr>
              <a:lnSpc>
                <a:spcPct val="95000"/>
              </a:lnSpc>
            </a:pPr>
            <a:r>
              <a:rPr lang="en-US" sz="1600">
                <a:cs typeface="Sakkal Majalla"/>
              </a:rPr>
              <a:t>Html</a:t>
            </a:r>
          </a:p>
          <a:p>
            <a:pPr>
              <a:lnSpc>
                <a:spcPct val="95000"/>
              </a:lnSpc>
            </a:pPr>
            <a:r>
              <a:rPr lang="en-US" sz="1600">
                <a:cs typeface="Sakkal Majalla"/>
              </a:rPr>
              <a:t>Css</a:t>
            </a:r>
          </a:p>
          <a:p>
            <a:pPr>
              <a:lnSpc>
                <a:spcPct val="95000"/>
              </a:lnSpc>
            </a:pPr>
            <a:r>
              <a:rPr lang="en-US" sz="1600">
                <a:cs typeface="Sakkal Majalla"/>
              </a:rPr>
              <a:t>Spring</a:t>
            </a:r>
          </a:p>
          <a:p>
            <a:pPr>
              <a:lnSpc>
                <a:spcPct val="95000"/>
              </a:lnSpc>
            </a:pPr>
            <a:endParaRPr lang="en-US" sz="1600">
              <a:cs typeface="Sakkal Majalla"/>
            </a:endParaRPr>
          </a:p>
          <a:p>
            <a:pPr>
              <a:lnSpc>
                <a:spcPct val="95000"/>
              </a:lnSpc>
            </a:pPr>
            <a:endParaRPr lang="en-US" sz="1600">
              <a:cs typeface="Sakkal Majalla"/>
            </a:endParaRPr>
          </a:p>
        </p:txBody>
      </p:sp>
      <p:pic>
        <p:nvPicPr>
          <p:cNvPr id="4" name="Picture 4" descr="شخص يعمل علي كمبيوتر">
            <a:extLst>
              <a:ext uri="{FF2B5EF4-FFF2-40B4-BE49-F238E27FC236}">
                <a16:creationId xmlns:a16="http://schemas.microsoft.com/office/drawing/2014/main" id="{C358048A-68F5-4C89-BD39-DA5EB0B16A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14" r="13113" b="-1"/>
          <a:stretch/>
        </p:blipFill>
        <p:spPr>
          <a:xfrm>
            <a:off x="4550899" y="10"/>
            <a:ext cx="7641102" cy="6857990"/>
          </a:xfrm>
          <a:custGeom>
            <a:avLst/>
            <a:gdLst/>
            <a:ahLst/>
            <a:cxnLst/>
            <a:rect l="l" t="t" r="r" b="b"/>
            <a:pathLst>
              <a:path w="7641102" h="6858000">
                <a:moveTo>
                  <a:pt x="0" y="0"/>
                </a:moveTo>
                <a:lnTo>
                  <a:pt x="7641102" y="0"/>
                </a:lnTo>
                <a:lnTo>
                  <a:pt x="764110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60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E10B6-D513-4B03-B618-59A6B77CF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cs typeface="Sakkal Majalla"/>
              </a:rPr>
              <a:t>الجزء</a:t>
            </a:r>
            <a:r>
              <a:rPr lang="en-US">
                <a:cs typeface="Sakkal Majalla"/>
              </a:rPr>
              <a:t> </a:t>
            </a:r>
            <a:r>
              <a:rPr lang="en-US" err="1">
                <a:cs typeface="Sakkal Majalla"/>
              </a:rPr>
              <a:t>الاكثر</a:t>
            </a:r>
            <a:r>
              <a:rPr lang="en-US">
                <a:cs typeface="Sakkal Majalla"/>
              </a:rPr>
              <a:t> </a:t>
            </a:r>
            <a:r>
              <a:rPr lang="en-US" err="1">
                <a:cs typeface="Sakkal Majalla"/>
              </a:rPr>
              <a:t>صعوبة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E7EEA-1019-42F1-AFB3-D0A93ED7D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109728" tIns="109728" rIns="109728" bIns="91440" anchor="t"/>
          <a:lstStyle/>
          <a:p>
            <a:r>
              <a:rPr lang="en-US" dirty="0" err="1">
                <a:solidFill>
                  <a:srgbClr val="FFFFFF">
                    <a:alpha val="60000"/>
                  </a:srgbClr>
                </a:solidFill>
                <a:cs typeface="Sakkal Majalla"/>
              </a:rPr>
              <a:t>العمل</a:t>
            </a:r>
            <a:r>
              <a:rPr lang="en-US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 </a:t>
            </a:r>
            <a:r>
              <a:rPr lang="en-US" dirty="0" err="1">
                <a:solidFill>
                  <a:srgbClr val="FFFFFF">
                    <a:alpha val="60000"/>
                  </a:srgbClr>
                </a:solidFill>
                <a:cs typeface="Sakkal Majalla"/>
              </a:rPr>
              <a:t>على</a:t>
            </a:r>
            <a:r>
              <a:rPr lang="en-US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 </a:t>
            </a:r>
            <a:r>
              <a:rPr lang="en-US" dirty="0" err="1">
                <a:solidFill>
                  <a:srgbClr val="FFFFFF">
                    <a:alpha val="60000"/>
                  </a:srgbClr>
                </a:solidFill>
                <a:cs typeface="Sakkal Majalla"/>
              </a:rPr>
              <a:t>الباك</a:t>
            </a:r>
            <a:r>
              <a:rPr lang="en-US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 </a:t>
            </a:r>
            <a:r>
              <a:rPr lang="en-US" dirty="0" err="1">
                <a:solidFill>
                  <a:srgbClr val="FFFFFF">
                    <a:alpha val="60000"/>
                  </a:srgbClr>
                </a:solidFill>
                <a:cs typeface="Sakkal Majalla"/>
              </a:rPr>
              <a:t>اند</a:t>
            </a:r>
            <a:r>
              <a:rPr lang="en-US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 و </a:t>
            </a:r>
            <a:r>
              <a:rPr lang="en-US" dirty="0" err="1">
                <a:solidFill>
                  <a:srgbClr val="FFFFFF">
                    <a:alpha val="60000"/>
                  </a:srgbClr>
                </a:solidFill>
                <a:cs typeface="Sakkal Majalla"/>
              </a:rPr>
              <a:t>الفور</a:t>
            </a:r>
            <a:r>
              <a:rPr lang="en-US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 </a:t>
            </a:r>
            <a:r>
              <a:rPr lang="en-US" dirty="0" err="1">
                <a:solidFill>
                  <a:srgbClr val="FFFFFF">
                    <a:alpha val="60000"/>
                  </a:srgbClr>
                </a:solidFill>
                <a:cs typeface="Sakkal Majalla"/>
              </a:rPr>
              <a:t>اند</a:t>
            </a:r>
            <a:r>
              <a:rPr lang="en-US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 </a:t>
            </a:r>
            <a:r>
              <a:rPr lang="en-US" dirty="0" err="1">
                <a:solidFill>
                  <a:srgbClr val="FFFFFF">
                    <a:alpha val="60000"/>
                  </a:srgbClr>
                </a:solidFill>
                <a:cs typeface="Sakkal Majalla"/>
              </a:rPr>
              <a:t>بنفس</a:t>
            </a:r>
            <a:r>
              <a:rPr lang="en-US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 </a:t>
            </a:r>
            <a:r>
              <a:rPr lang="en-US" dirty="0" err="1">
                <a:solidFill>
                  <a:srgbClr val="FFFFFF">
                    <a:alpha val="60000"/>
                  </a:srgbClr>
                </a:solidFill>
                <a:cs typeface="Sakkal Majalla"/>
              </a:rPr>
              <a:t>الوقت</a:t>
            </a:r>
            <a:endParaRPr lang="en-US">
              <a:solidFill>
                <a:srgbClr val="FFFFFF">
                  <a:alpha val="60000"/>
                </a:srgbClr>
              </a:solidFill>
              <a:cs typeface="Sakkal Majalla"/>
            </a:endParaRPr>
          </a:p>
          <a:p>
            <a:endParaRPr lang="en-US" dirty="0">
              <a:solidFill>
                <a:srgbClr val="FFFFFF">
                  <a:alpha val="60000"/>
                </a:srgbClr>
              </a:solidFill>
              <a:cs typeface="Sakkal Majalla"/>
            </a:endParaRPr>
          </a:p>
        </p:txBody>
      </p:sp>
    </p:spTree>
    <p:extLst>
      <p:ext uri="{BB962C8B-B14F-4D97-AF65-F5344CB8AC3E}">
        <p14:creationId xmlns:p14="http://schemas.microsoft.com/office/powerpoint/2010/main" val="4204478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04098-DBA5-4672-81E5-A36C7FD60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Sakkal Majalla"/>
              </a:rPr>
              <a:t>الاشياء التي تعلمتها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4290D-320F-43DA-ADA5-1F98B7146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109728" tIns="109728" rIns="109728" bIns="91440" anchor="t"/>
          <a:lstStyle/>
          <a:p>
            <a:r>
              <a:rPr lang="en-US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M v c</a:t>
            </a:r>
          </a:p>
          <a:p>
            <a:r>
              <a:rPr lang="en-US" dirty="0">
                <a:solidFill>
                  <a:srgbClr val="FFFFFF">
                    <a:alpha val="60000"/>
                  </a:srgbClr>
                </a:solidFill>
                <a:cs typeface="Sakkal Majalla"/>
              </a:rPr>
              <a:t>Java spring</a:t>
            </a:r>
          </a:p>
          <a:p>
            <a:endParaRPr lang="en-US" dirty="0">
              <a:solidFill>
                <a:srgbClr val="FFFFFF">
                  <a:alpha val="60000"/>
                </a:srgbClr>
              </a:solidFill>
              <a:cs typeface="Sakkal Majalla"/>
            </a:endParaRPr>
          </a:p>
        </p:txBody>
      </p:sp>
    </p:spTree>
    <p:extLst>
      <p:ext uri="{BB962C8B-B14F-4D97-AF65-F5344CB8AC3E}">
        <p14:creationId xmlns:p14="http://schemas.microsoft.com/office/powerpoint/2010/main" val="2126056646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LightSeed_2SEEDS">
      <a:dk1>
        <a:srgbClr val="000000"/>
      </a:dk1>
      <a:lt1>
        <a:srgbClr val="FFFFFF"/>
      </a:lt1>
      <a:dk2>
        <a:srgbClr val="3E3423"/>
      </a:dk2>
      <a:lt2>
        <a:srgbClr val="E2E5E8"/>
      </a:lt2>
      <a:accent1>
        <a:srgbClr val="B79D7A"/>
      </a:accent1>
      <a:accent2>
        <a:srgbClr val="C39890"/>
      </a:accent2>
      <a:accent3>
        <a:srgbClr val="A3A37C"/>
      </a:accent3>
      <a:accent4>
        <a:srgbClr val="75ACAC"/>
      </a:accent4>
      <a:accent5>
        <a:srgbClr val="85A5BD"/>
      </a:accent5>
      <a:accent6>
        <a:srgbClr val="7F88BA"/>
      </a:accent6>
      <a:hlink>
        <a:srgbClr val="6483AB"/>
      </a:hlink>
      <a:folHlink>
        <a:srgbClr val="7F7F7F"/>
      </a:folHlink>
    </a:clrScheme>
    <a:fontScheme name="Float">
      <a:majorFont>
        <a:latin typeface="Sakkal Majalla"/>
        <a:ea typeface=""/>
        <a:cs typeface=""/>
      </a:majorFont>
      <a:minorFont>
        <a:latin typeface="Sakkal Majall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3DFloatVTI</vt:lpstr>
      <vt:lpstr>PowerPoint Presentation</vt:lpstr>
      <vt:lpstr>Food delivery</vt:lpstr>
      <vt:lpstr>PowerPoint Presentation</vt:lpstr>
      <vt:lpstr>The problem that the project solves</vt:lpstr>
      <vt:lpstr>Project Description</vt:lpstr>
      <vt:lpstr>PowerPoint Presentation</vt:lpstr>
      <vt:lpstr>التقنيات المستخدمة</vt:lpstr>
      <vt:lpstr>الجزء الاكثر صعوبة</vt:lpstr>
      <vt:lpstr>الاشياء التي تعلمتها</vt:lpstr>
      <vt:lpstr>الجزء المفضل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159</cp:revision>
  <dcterms:created xsi:type="dcterms:W3CDTF">2022-01-23T17:36:13Z</dcterms:created>
  <dcterms:modified xsi:type="dcterms:W3CDTF">2022-01-25T06:39:43Z</dcterms:modified>
</cp:coreProperties>
</file>

<file path=docProps/thumbnail.jpeg>
</file>